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2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</p:sldIdLst>
  <p:sldSz cy="5143500" cx="9144000"/>
  <p:notesSz cx="6858000" cy="9144000"/>
  <p:embeddedFontLst>
    <p:embeddedFont>
      <p:font typeface="Raleway"/>
      <p:regular r:id="rId22"/>
      <p:bold r:id="rId23"/>
      <p:italic r:id="rId24"/>
      <p:boldItalic r:id="rId25"/>
    </p:embeddedFont>
    <p:embeddedFont>
      <p:font typeface="Albert Sans Light"/>
      <p:regular r:id="rId26"/>
      <p:bold r:id="rId27"/>
      <p:italic r:id="rId28"/>
      <p:boldItalic r:id="rId29"/>
    </p:embeddedFont>
    <p:embeddedFont>
      <p:font typeface="Work Sans"/>
      <p:regular r:id="rId30"/>
      <p:bold r:id="rId31"/>
      <p:italic r:id="rId32"/>
      <p:boldItalic r:id="rId33"/>
    </p:embeddedFont>
    <p:embeddedFont>
      <p:font typeface="Albert Sans"/>
      <p:regular r:id="rId34"/>
      <p:bold r:id="rId35"/>
      <p:italic r:id="rId36"/>
      <p:boldItalic r:id="rId37"/>
    </p:embeddedFont>
    <p:embeddedFont>
      <p:font typeface="PT Sans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TSans-italic.fntdata"/><Relationship Id="rId20" Type="http://schemas.openxmlformats.org/officeDocument/2006/relationships/slide" Target="slides/slide16.xml"/><Relationship Id="rId41" Type="http://schemas.openxmlformats.org/officeDocument/2006/relationships/font" Target="fonts/PTSans-boldItalic.fntdata"/><Relationship Id="rId22" Type="http://schemas.openxmlformats.org/officeDocument/2006/relationships/font" Target="fonts/Raleway-regular.fntdata"/><Relationship Id="rId21" Type="http://schemas.openxmlformats.org/officeDocument/2006/relationships/slide" Target="slides/slide17.xml"/><Relationship Id="rId24" Type="http://schemas.openxmlformats.org/officeDocument/2006/relationships/font" Target="fonts/Raleway-italic.fntdata"/><Relationship Id="rId23" Type="http://schemas.openxmlformats.org/officeDocument/2006/relationships/font" Target="fonts/Raleway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AlbertSansLight-regular.fntdata"/><Relationship Id="rId25" Type="http://schemas.openxmlformats.org/officeDocument/2006/relationships/font" Target="fonts/Raleway-boldItalic.fntdata"/><Relationship Id="rId28" Type="http://schemas.openxmlformats.org/officeDocument/2006/relationships/font" Target="fonts/AlbertSansLight-italic.fntdata"/><Relationship Id="rId27" Type="http://schemas.openxmlformats.org/officeDocument/2006/relationships/font" Target="fonts/AlbertSansLight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AlbertSansLight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WorkSans-bold.fntdata"/><Relationship Id="rId30" Type="http://schemas.openxmlformats.org/officeDocument/2006/relationships/font" Target="fonts/WorkSans-regular.fntdata"/><Relationship Id="rId11" Type="http://schemas.openxmlformats.org/officeDocument/2006/relationships/slide" Target="slides/slide7.xml"/><Relationship Id="rId33" Type="http://schemas.openxmlformats.org/officeDocument/2006/relationships/font" Target="fonts/WorkSans-boldItalic.fntdata"/><Relationship Id="rId10" Type="http://schemas.openxmlformats.org/officeDocument/2006/relationships/slide" Target="slides/slide6.xml"/><Relationship Id="rId32" Type="http://schemas.openxmlformats.org/officeDocument/2006/relationships/font" Target="fonts/WorkSans-italic.fntdata"/><Relationship Id="rId13" Type="http://schemas.openxmlformats.org/officeDocument/2006/relationships/slide" Target="slides/slide9.xml"/><Relationship Id="rId35" Type="http://schemas.openxmlformats.org/officeDocument/2006/relationships/font" Target="fonts/AlbertSans-bold.fntdata"/><Relationship Id="rId12" Type="http://schemas.openxmlformats.org/officeDocument/2006/relationships/slide" Target="slides/slide8.xml"/><Relationship Id="rId34" Type="http://schemas.openxmlformats.org/officeDocument/2006/relationships/font" Target="fonts/AlbertSans-regular.fntdata"/><Relationship Id="rId15" Type="http://schemas.openxmlformats.org/officeDocument/2006/relationships/slide" Target="slides/slide11.xml"/><Relationship Id="rId37" Type="http://schemas.openxmlformats.org/officeDocument/2006/relationships/font" Target="fonts/AlbertSans-boldItalic.fntdata"/><Relationship Id="rId14" Type="http://schemas.openxmlformats.org/officeDocument/2006/relationships/slide" Target="slides/slide10.xml"/><Relationship Id="rId36" Type="http://schemas.openxmlformats.org/officeDocument/2006/relationships/font" Target="fonts/AlbertSans-italic.fntdata"/><Relationship Id="rId17" Type="http://schemas.openxmlformats.org/officeDocument/2006/relationships/slide" Target="slides/slide13.xml"/><Relationship Id="rId39" Type="http://schemas.openxmlformats.org/officeDocument/2006/relationships/font" Target="fonts/PTSans-bold.fntdata"/><Relationship Id="rId16" Type="http://schemas.openxmlformats.org/officeDocument/2006/relationships/slide" Target="slides/slide12.xml"/><Relationship Id="rId38" Type="http://schemas.openxmlformats.org/officeDocument/2006/relationships/font" Target="fonts/PTSans-regular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b084d307d1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b084d307d1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ed69d26e9d_1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2ed69d26e9d_1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ed69d26e9d_1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ed69d26e9d_1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ed69d26e9d_1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2ed69d26e9d_1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ed69d26e9d_1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2ed69d26e9d_1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ed69d26e9d_1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2ed69d26e9d_1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ed69d26e9d_1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2ed69d26e9d_1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2ed69d26e9d_1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2ed69d26e9d_1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35e18421cc_13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35e18421cc_13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54dda1946d_6_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54dda1946d_6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54dda1946d_6_3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54dda1946d_6_3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84d99d1a72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84d99d1a72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84d99d1a72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84d99d1a72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ed69d26e9d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2ed69d26e9d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ed69d26e9d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2ed69d26e9d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ed69d26e9d_1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2ed69d26e9d_1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ed69d26e9d_1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2ed69d26e9d_1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8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8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8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8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8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8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8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13225" y="1934050"/>
            <a:ext cx="6350100" cy="190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3146500" y="3963950"/>
            <a:ext cx="41934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1"/>
          <p:cNvSpPr txBox="1"/>
          <p:nvPr>
            <p:ph hasCustomPrompt="1" type="title"/>
          </p:nvPr>
        </p:nvSpPr>
        <p:spPr>
          <a:xfrm>
            <a:off x="2184000" y="1738050"/>
            <a:ext cx="3633000" cy="10377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4" name="Google Shape;44;p11"/>
          <p:cNvSpPr txBox="1"/>
          <p:nvPr>
            <p:ph idx="1" type="subTitle"/>
          </p:nvPr>
        </p:nvSpPr>
        <p:spPr>
          <a:xfrm>
            <a:off x="3327000" y="2908350"/>
            <a:ext cx="36330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3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8" name="Google Shape;48;p13"/>
          <p:cNvSpPr txBox="1"/>
          <p:nvPr>
            <p:ph hasCustomPrompt="1" idx="2" type="title"/>
          </p:nvPr>
        </p:nvSpPr>
        <p:spPr>
          <a:xfrm>
            <a:off x="972150" y="1649658"/>
            <a:ext cx="734700" cy="4476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9" name="Google Shape;49;p13"/>
          <p:cNvSpPr txBox="1"/>
          <p:nvPr>
            <p:ph hasCustomPrompt="1" idx="3" type="title"/>
          </p:nvPr>
        </p:nvSpPr>
        <p:spPr>
          <a:xfrm>
            <a:off x="4877550" y="1649641"/>
            <a:ext cx="734700" cy="4476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0" name="Google Shape;50;p13"/>
          <p:cNvSpPr txBox="1"/>
          <p:nvPr>
            <p:ph hasCustomPrompt="1" idx="4" type="title"/>
          </p:nvPr>
        </p:nvSpPr>
        <p:spPr>
          <a:xfrm>
            <a:off x="972150" y="2554458"/>
            <a:ext cx="734700" cy="4476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1" name="Google Shape;51;p13"/>
          <p:cNvSpPr txBox="1"/>
          <p:nvPr>
            <p:ph hasCustomPrompt="1" idx="5" type="title"/>
          </p:nvPr>
        </p:nvSpPr>
        <p:spPr>
          <a:xfrm>
            <a:off x="4877550" y="2554441"/>
            <a:ext cx="734700" cy="4476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/>
          <p:nvPr>
            <p:ph hasCustomPrompt="1" idx="6" type="title"/>
          </p:nvPr>
        </p:nvSpPr>
        <p:spPr>
          <a:xfrm>
            <a:off x="972150" y="3459258"/>
            <a:ext cx="734700" cy="4476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3" name="Google Shape;53;p13"/>
          <p:cNvSpPr txBox="1"/>
          <p:nvPr>
            <p:ph hasCustomPrompt="1" idx="7" type="title"/>
          </p:nvPr>
        </p:nvSpPr>
        <p:spPr>
          <a:xfrm>
            <a:off x="4877550" y="3459241"/>
            <a:ext cx="734700" cy="4476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" name="Google Shape;54;p13"/>
          <p:cNvSpPr txBox="1"/>
          <p:nvPr>
            <p:ph idx="1" type="subTitle"/>
          </p:nvPr>
        </p:nvSpPr>
        <p:spPr>
          <a:xfrm>
            <a:off x="1859250" y="1649650"/>
            <a:ext cx="2408700" cy="4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8" type="subTitle"/>
          </p:nvPr>
        </p:nvSpPr>
        <p:spPr>
          <a:xfrm>
            <a:off x="1859253" y="2554450"/>
            <a:ext cx="2408700" cy="4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56" name="Google Shape;56;p13"/>
          <p:cNvSpPr txBox="1"/>
          <p:nvPr>
            <p:ph idx="9" type="subTitle"/>
          </p:nvPr>
        </p:nvSpPr>
        <p:spPr>
          <a:xfrm>
            <a:off x="1859255" y="3459250"/>
            <a:ext cx="2408700" cy="4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57" name="Google Shape;57;p13"/>
          <p:cNvSpPr txBox="1"/>
          <p:nvPr>
            <p:ph idx="13" type="subTitle"/>
          </p:nvPr>
        </p:nvSpPr>
        <p:spPr>
          <a:xfrm>
            <a:off x="5764650" y="1649650"/>
            <a:ext cx="2407200" cy="4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58" name="Google Shape;58;p13"/>
          <p:cNvSpPr txBox="1"/>
          <p:nvPr>
            <p:ph idx="14" type="subTitle"/>
          </p:nvPr>
        </p:nvSpPr>
        <p:spPr>
          <a:xfrm>
            <a:off x="5764650" y="2554450"/>
            <a:ext cx="2407200" cy="4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59" name="Google Shape;59;p13"/>
          <p:cNvSpPr txBox="1"/>
          <p:nvPr>
            <p:ph idx="15" type="subTitle"/>
          </p:nvPr>
        </p:nvSpPr>
        <p:spPr>
          <a:xfrm>
            <a:off x="5764649" y="3459250"/>
            <a:ext cx="2407200" cy="4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pic>
        <p:nvPicPr>
          <p:cNvPr id="60" name="Google Shape;60;p13"/>
          <p:cNvPicPr preferRelativeResize="0"/>
          <p:nvPr/>
        </p:nvPicPr>
        <p:blipFill rotWithShape="1">
          <a:blip r:embed="rId2">
            <a:alphaModFix/>
          </a:blip>
          <a:srcRect b="1247" l="0" r="0" t="47184"/>
          <a:stretch/>
        </p:blipFill>
        <p:spPr>
          <a:xfrm flipH="1">
            <a:off x="0" y="90854"/>
            <a:ext cx="791300" cy="409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0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pic>
        <p:nvPicPr>
          <p:cNvPr id="63" name="Google Shape;63;p14"/>
          <p:cNvPicPr preferRelativeResize="0"/>
          <p:nvPr/>
        </p:nvPicPr>
        <p:blipFill rotWithShape="1">
          <a:blip r:embed="rId2">
            <a:alphaModFix/>
          </a:blip>
          <a:srcRect b="3542" l="0" r="0" t="8328"/>
          <a:stretch/>
        </p:blipFill>
        <p:spPr>
          <a:xfrm rot="5400000">
            <a:off x="-6062" y="4184939"/>
            <a:ext cx="1005326" cy="911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 rotWithShape="1">
          <a:blip r:embed="rId3">
            <a:alphaModFix/>
          </a:blip>
          <a:srcRect b="11962" l="0" r="8784" t="4502"/>
          <a:stretch/>
        </p:blipFill>
        <p:spPr>
          <a:xfrm>
            <a:off x="8049604" y="4141000"/>
            <a:ext cx="1101200" cy="1005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4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889175" y="1001436"/>
            <a:ext cx="3205500" cy="105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7" name="Google Shape;67;p15"/>
          <p:cNvSpPr txBox="1"/>
          <p:nvPr>
            <p:ph idx="1" type="subTitle"/>
          </p:nvPr>
        </p:nvSpPr>
        <p:spPr>
          <a:xfrm>
            <a:off x="3889175" y="2209525"/>
            <a:ext cx="4541700" cy="207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AutoNum type="arabicPeriod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9pPr>
          </a:lstStyle>
          <a:p/>
        </p:txBody>
      </p:sp>
      <p:sp>
        <p:nvSpPr>
          <p:cNvPr id="68" name="Google Shape;68;p15"/>
          <p:cNvSpPr/>
          <p:nvPr>
            <p:ph idx="2" type="pic"/>
          </p:nvPr>
        </p:nvSpPr>
        <p:spPr>
          <a:xfrm>
            <a:off x="1568263" y="891925"/>
            <a:ext cx="1581000" cy="3084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_1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/>
          <p:nvPr>
            <p:ph type="title"/>
          </p:nvPr>
        </p:nvSpPr>
        <p:spPr>
          <a:xfrm>
            <a:off x="713225" y="2017000"/>
            <a:ext cx="2232900" cy="110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" type="subTitle"/>
          </p:nvPr>
        </p:nvSpPr>
        <p:spPr>
          <a:xfrm>
            <a:off x="713225" y="3361650"/>
            <a:ext cx="2232900" cy="12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72" name="Google Shape;72;p16"/>
          <p:cNvSpPr/>
          <p:nvPr>
            <p:ph idx="2" type="pic"/>
          </p:nvPr>
        </p:nvSpPr>
        <p:spPr>
          <a:xfrm>
            <a:off x="3429300" y="547050"/>
            <a:ext cx="2434800" cy="4049400"/>
          </a:xfrm>
          <a:prstGeom prst="rect">
            <a:avLst/>
          </a:prstGeom>
          <a:noFill/>
          <a:ln>
            <a:noFill/>
          </a:ln>
        </p:spPr>
      </p:sp>
      <p:sp>
        <p:nvSpPr>
          <p:cNvPr id="73" name="Google Shape;73;p16"/>
          <p:cNvSpPr/>
          <p:nvPr>
            <p:ph idx="3" type="pic"/>
          </p:nvPr>
        </p:nvSpPr>
        <p:spPr>
          <a:xfrm>
            <a:off x="5995856" y="539500"/>
            <a:ext cx="2434800" cy="2285700"/>
          </a:xfrm>
          <a:prstGeom prst="rect">
            <a:avLst/>
          </a:prstGeom>
          <a:noFill/>
          <a:ln>
            <a:noFill/>
          </a:ln>
        </p:spPr>
      </p:sp>
      <p:sp>
        <p:nvSpPr>
          <p:cNvPr id="74" name="Google Shape;74;p16"/>
          <p:cNvSpPr/>
          <p:nvPr>
            <p:ph idx="4" type="pic"/>
          </p:nvPr>
        </p:nvSpPr>
        <p:spPr>
          <a:xfrm>
            <a:off x="5995856" y="2953775"/>
            <a:ext cx="2434800" cy="1650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_1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7"/>
          <p:cNvSpPr txBox="1"/>
          <p:nvPr>
            <p:ph idx="1" type="subTitle"/>
          </p:nvPr>
        </p:nvSpPr>
        <p:spPr>
          <a:xfrm>
            <a:off x="713225" y="1266125"/>
            <a:ext cx="7717500" cy="10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pic>
        <p:nvPicPr>
          <p:cNvPr id="78" name="Google Shape;78;p17"/>
          <p:cNvPicPr preferRelativeResize="0"/>
          <p:nvPr/>
        </p:nvPicPr>
        <p:blipFill rotWithShape="1">
          <a:blip r:embed="rId2">
            <a:alphaModFix/>
          </a:blip>
          <a:srcRect b="3542" l="0" r="0" t="8328"/>
          <a:stretch/>
        </p:blipFill>
        <p:spPr>
          <a:xfrm rot="5400000">
            <a:off x="-12862" y="4187764"/>
            <a:ext cx="1005326" cy="911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7"/>
          <p:cNvPicPr preferRelativeResize="0"/>
          <p:nvPr/>
        </p:nvPicPr>
        <p:blipFill rotWithShape="1">
          <a:blip r:embed="rId3">
            <a:alphaModFix/>
          </a:blip>
          <a:srcRect b="11962" l="0" r="8784" t="4502"/>
          <a:stretch/>
        </p:blipFill>
        <p:spPr>
          <a:xfrm flipH="1" rot="10800000">
            <a:off x="8049604" y="-6804"/>
            <a:ext cx="1101200" cy="1005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4_1_1_1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 txBox="1"/>
          <p:nvPr>
            <p:ph idx="1" type="subTitle"/>
          </p:nvPr>
        </p:nvSpPr>
        <p:spPr>
          <a:xfrm>
            <a:off x="713225" y="1266125"/>
            <a:ext cx="7717500" cy="33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2" name="Google Shape;82;p18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pic>
        <p:nvPicPr>
          <p:cNvPr id="83" name="Google Shape;83;p18"/>
          <p:cNvPicPr preferRelativeResize="0"/>
          <p:nvPr/>
        </p:nvPicPr>
        <p:blipFill rotWithShape="1">
          <a:blip r:embed="rId2">
            <a:alphaModFix/>
          </a:blip>
          <a:srcRect b="22372" l="8663" r="6316" t="0"/>
          <a:stretch/>
        </p:blipFill>
        <p:spPr>
          <a:xfrm flipH="1" rot="5400000">
            <a:off x="-380683" y="3880088"/>
            <a:ext cx="1643449" cy="88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9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6" name="Google Shape;86;p19"/>
          <p:cNvSpPr txBox="1"/>
          <p:nvPr>
            <p:ph idx="1" type="subTitle"/>
          </p:nvPr>
        </p:nvSpPr>
        <p:spPr>
          <a:xfrm>
            <a:off x="720050" y="2418500"/>
            <a:ext cx="2477400" cy="18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7" name="Google Shape;87;p19"/>
          <p:cNvSpPr txBox="1"/>
          <p:nvPr>
            <p:ph idx="2" type="subTitle"/>
          </p:nvPr>
        </p:nvSpPr>
        <p:spPr>
          <a:xfrm>
            <a:off x="3333298" y="2418500"/>
            <a:ext cx="2477400" cy="18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8" name="Google Shape;88;p19"/>
          <p:cNvSpPr txBox="1"/>
          <p:nvPr>
            <p:ph idx="3" type="subTitle"/>
          </p:nvPr>
        </p:nvSpPr>
        <p:spPr>
          <a:xfrm>
            <a:off x="5953371" y="2418500"/>
            <a:ext cx="2477400" cy="18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9" name="Google Shape;89;p19"/>
          <p:cNvSpPr txBox="1"/>
          <p:nvPr>
            <p:ph idx="4" type="subTitle"/>
          </p:nvPr>
        </p:nvSpPr>
        <p:spPr>
          <a:xfrm>
            <a:off x="720050" y="1524950"/>
            <a:ext cx="2477400" cy="81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90" name="Google Shape;90;p19"/>
          <p:cNvSpPr txBox="1"/>
          <p:nvPr>
            <p:ph idx="5" type="subTitle"/>
          </p:nvPr>
        </p:nvSpPr>
        <p:spPr>
          <a:xfrm>
            <a:off x="3333302" y="1524950"/>
            <a:ext cx="2477400" cy="81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91" name="Google Shape;91;p19"/>
          <p:cNvSpPr txBox="1"/>
          <p:nvPr>
            <p:ph idx="6" type="subTitle"/>
          </p:nvPr>
        </p:nvSpPr>
        <p:spPr>
          <a:xfrm>
            <a:off x="5953370" y="1524950"/>
            <a:ext cx="2477400" cy="81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pic>
        <p:nvPicPr>
          <p:cNvPr id="92" name="Google Shape;92;p19"/>
          <p:cNvPicPr preferRelativeResize="0"/>
          <p:nvPr/>
        </p:nvPicPr>
        <p:blipFill rotWithShape="1">
          <a:blip r:embed="rId2">
            <a:alphaModFix/>
          </a:blip>
          <a:srcRect b="7870" l="0" r="0" t="48981"/>
          <a:stretch/>
        </p:blipFill>
        <p:spPr>
          <a:xfrm flipH="1" rot="-5400000">
            <a:off x="8192787" y="341749"/>
            <a:ext cx="1205424" cy="521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9"/>
          <p:cNvPicPr preferRelativeResize="0"/>
          <p:nvPr/>
        </p:nvPicPr>
        <p:blipFill rotWithShape="1">
          <a:blip r:embed="rId3">
            <a:alphaModFix/>
          </a:blip>
          <a:srcRect b="4512" l="0" r="0" t="4503"/>
          <a:stretch/>
        </p:blipFill>
        <p:spPr>
          <a:xfrm rot="5400000">
            <a:off x="-154651" y="4109604"/>
            <a:ext cx="1207250" cy="109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6" name="Google Shape;96;p20"/>
          <p:cNvSpPr txBox="1"/>
          <p:nvPr>
            <p:ph idx="1" type="subTitle"/>
          </p:nvPr>
        </p:nvSpPr>
        <p:spPr>
          <a:xfrm>
            <a:off x="720000" y="1746804"/>
            <a:ext cx="3720000" cy="12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idx="2" type="subTitle"/>
          </p:nvPr>
        </p:nvSpPr>
        <p:spPr>
          <a:xfrm>
            <a:off x="4704069" y="1746804"/>
            <a:ext cx="3720000" cy="12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3" type="subTitle"/>
          </p:nvPr>
        </p:nvSpPr>
        <p:spPr>
          <a:xfrm>
            <a:off x="720000" y="3399052"/>
            <a:ext cx="3720000" cy="12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9" name="Google Shape;99;p20"/>
          <p:cNvSpPr txBox="1"/>
          <p:nvPr>
            <p:ph idx="4" type="subTitle"/>
          </p:nvPr>
        </p:nvSpPr>
        <p:spPr>
          <a:xfrm>
            <a:off x="4704069" y="3399052"/>
            <a:ext cx="3720000" cy="12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00" name="Google Shape;100;p20"/>
          <p:cNvSpPr txBox="1"/>
          <p:nvPr>
            <p:ph idx="5" type="subTitle"/>
          </p:nvPr>
        </p:nvSpPr>
        <p:spPr>
          <a:xfrm>
            <a:off x="720001" y="1396825"/>
            <a:ext cx="3720000" cy="46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01" name="Google Shape;101;p20"/>
          <p:cNvSpPr txBox="1"/>
          <p:nvPr>
            <p:ph idx="6" type="subTitle"/>
          </p:nvPr>
        </p:nvSpPr>
        <p:spPr>
          <a:xfrm>
            <a:off x="720001" y="3049073"/>
            <a:ext cx="3720000" cy="46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02" name="Google Shape;102;p20"/>
          <p:cNvSpPr txBox="1"/>
          <p:nvPr>
            <p:ph idx="7" type="subTitle"/>
          </p:nvPr>
        </p:nvSpPr>
        <p:spPr>
          <a:xfrm>
            <a:off x="4704038" y="1396825"/>
            <a:ext cx="3720000" cy="46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03" name="Google Shape;103;p20"/>
          <p:cNvSpPr txBox="1"/>
          <p:nvPr>
            <p:ph idx="8" type="subTitle"/>
          </p:nvPr>
        </p:nvSpPr>
        <p:spPr>
          <a:xfrm>
            <a:off x="4704038" y="3049073"/>
            <a:ext cx="3720000" cy="46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pic>
        <p:nvPicPr>
          <p:cNvPr id="104" name="Google Shape;104;p20"/>
          <p:cNvPicPr preferRelativeResize="0"/>
          <p:nvPr/>
        </p:nvPicPr>
        <p:blipFill rotWithShape="1">
          <a:blip r:embed="rId2">
            <a:alphaModFix/>
          </a:blip>
          <a:srcRect b="7880" l="0" r="45337" t="46145"/>
          <a:stretch/>
        </p:blipFill>
        <p:spPr>
          <a:xfrm flipH="1" rot="-5400000">
            <a:off x="-86263" y="4131238"/>
            <a:ext cx="1097901" cy="93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20"/>
          <p:cNvPicPr preferRelativeResize="0"/>
          <p:nvPr/>
        </p:nvPicPr>
        <p:blipFill rotWithShape="1">
          <a:blip r:embed="rId3">
            <a:alphaModFix/>
          </a:blip>
          <a:srcRect b="4512" l="0" r="0" t="4503"/>
          <a:stretch/>
        </p:blipFill>
        <p:spPr>
          <a:xfrm rot="-5400000">
            <a:off x="8095831" y="-54232"/>
            <a:ext cx="1207250" cy="109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4115688" y="2598625"/>
            <a:ext cx="4155000" cy="16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" name="Google Shape;13;p3"/>
          <p:cNvSpPr txBox="1"/>
          <p:nvPr>
            <p:ph hasCustomPrompt="1" idx="2" type="title"/>
          </p:nvPr>
        </p:nvSpPr>
        <p:spPr>
          <a:xfrm>
            <a:off x="4115688" y="1694700"/>
            <a:ext cx="1474500" cy="8418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1"/>
                </a:solidFill>
                <a:latin typeface="Albert Sans Light"/>
                <a:ea typeface="Albert Sans Light"/>
                <a:cs typeface="Albert Sans Light"/>
                <a:sym typeface="Albert Sans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/>
          <p:nvPr>
            <p:ph idx="3" type="pic"/>
          </p:nvPr>
        </p:nvSpPr>
        <p:spPr>
          <a:xfrm>
            <a:off x="873313" y="539500"/>
            <a:ext cx="2760600" cy="4064400"/>
          </a:xfrm>
          <a:prstGeom prst="round2SameRect">
            <a:avLst>
              <a:gd fmla="val 50000" name="adj1"/>
              <a:gd fmla="val 0" name="adj2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8" name="Google Shape;108;p21"/>
          <p:cNvSpPr txBox="1"/>
          <p:nvPr>
            <p:ph idx="1" type="subTitle"/>
          </p:nvPr>
        </p:nvSpPr>
        <p:spPr>
          <a:xfrm>
            <a:off x="789425" y="1710160"/>
            <a:ext cx="2322600" cy="116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09" name="Google Shape;109;p21"/>
          <p:cNvSpPr txBox="1"/>
          <p:nvPr>
            <p:ph idx="2" type="subTitle"/>
          </p:nvPr>
        </p:nvSpPr>
        <p:spPr>
          <a:xfrm>
            <a:off x="3410700" y="1710160"/>
            <a:ext cx="2322600" cy="116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0" name="Google Shape;110;p21"/>
          <p:cNvSpPr txBox="1"/>
          <p:nvPr>
            <p:ph idx="3" type="subTitle"/>
          </p:nvPr>
        </p:nvSpPr>
        <p:spPr>
          <a:xfrm>
            <a:off x="789425" y="3440450"/>
            <a:ext cx="2322600" cy="116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1" name="Google Shape;111;p21"/>
          <p:cNvSpPr txBox="1"/>
          <p:nvPr>
            <p:ph idx="4" type="subTitle"/>
          </p:nvPr>
        </p:nvSpPr>
        <p:spPr>
          <a:xfrm>
            <a:off x="3410700" y="3440450"/>
            <a:ext cx="2322600" cy="116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2" name="Google Shape;112;p21"/>
          <p:cNvSpPr txBox="1"/>
          <p:nvPr>
            <p:ph idx="5" type="subTitle"/>
          </p:nvPr>
        </p:nvSpPr>
        <p:spPr>
          <a:xfrm>
            <a:off x="6031987" y="1710160"/>
            <a:ext cx="2322600" cy="116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3" name="Google Shape;113;p21"/>
          <p:cNvSpPr txBox="1"/>
          <p:nvPr>
            <p:ph idx="6" type="subTitle"/>
          </p:nvPr>
        </p:nvSpPr>
        <p:spPr>
          <a:xfrm>
            <a:off x="6031987" y="3440450"/>
            <a:ext cx="2322600" cy="116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4" name="Google Shape;114;p21"/>
          <p:cNvSpPr txBox="1"/>
          <p:nvPr>
            <p:ph idx="7" type="subTitle"/>
          </p:nvPr>
        </p:nvSpPr>
        <p:spPr>
          <a:xfrm>
            <a:off x="789425" y="1412475"/>
            <a:ext cx="23226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15" name="Google Shape;115;p21"/>
          <p:cNvSpPr txBox="1"/>
          <p:nvPr>
            <p:ph idx="8" type="subTitle"/>
          </p:nvPr>
        </p:nvSpPr>
        <p:spPr>
          <a:xfrm>
            <a:off x="3411900" y="1412475"/>
            <a:ext cx="2320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16" name="Google Shape;116;p21"/>
          <p:cNvSpPr txBox="1"/>
          <p:nvPr>
            <p:ph idx="9" type="subTitle"/>
          </p:nvPr>
        </p:nvSpPr>
        <p:spPr>
          <a:xfrm>
            <a:off x="6033187" y="1412475"/>
            <a:ext cx="2320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17" name="Google Shape;117;p21"/>
          <p:cNvSpPr txBox="1"/>
          <p:nvPr>
            <p:ph idx="13" type="subTitle"/>
          </p:nvPr>
        </p:nvSpPr>
        <p:spPr>
          <a:xfrm>
            <a:off x="789425" y="3139547"/>
            <a:ext cx="23226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18" name="Google Shape;118;p21"/>
          <p:cNvSpPr txBox="1"/>
          <p:nvPr>
            <p:ph idx="14" type="subTitle"/>
          </p:nvPr>
        </p:nvSpPr>
        <p:spPr>
          <a:xfrm>
            <a:off x="3411900" y="3139552"/>
            <a:ext cx="2320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19" name="Google Shape;119;p21"/>
          <p:cNvSpPr txBox="1"/>
          <p:nvPr>
            <p:ph idx="15" type="subTitle"/>
          </p:nvPr>
        </p:nvSpPr>
        <p:spPr>
          <a:xfrm>
            <a:off x="6033187" y="3139552"/>
            <a:ext cx="2320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pic>
        <p:nvPicPr>
          <p:cNvPr id="120" name="Google Shape;120;p21"/>
          <p:cNvPicPr preferRelativeResize="0"/>
          <p:nvPr/>
        </p:nvPicPr>
        <p:blipFill rotWithShape="1">
          <a:blip r:embed="rId2">
            <a:alphaModFix/>
          </a:blip>
          <a:srcRect b="7880" l="0" r="45337" t="46145"/>
          <a:stretch/>
        </p:blipFill>
        <p:spPr>
          <a:xfrm flipH="1" rot="5400000">
            <a:off x="8125617" y="70056"/>
            <a:ext cx="1097901" cy="93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1"/>
          <p:cNvPicPr preferRelativeResize="0"/>
          <p:nvPr/>
        </p:nvPicPr>
        <p:blipFill rotWithShape="1">
          <a:blip r:embed="rId3">
            <a:alphaModFix/>
          </a:blip>
          <a:srcRect b="4512" l="0" r="0" t="4503"/>
          <a:stretch/>
        </p:blipFill>
        <p:spPr>
          <a:xfrm rot="5400000">
            <a:off x="-158147" y="4104137"/>
            <a:ext cx="1207250" cy="109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2"/>
          <p:cNvSpPr txBox="1"/>
          <p:nvPr>
            <p:ph hasCustomPrompt="1" type="title"/>
          </p:nvPr>
        </p:nvSpPr>
        <p:spPr>
          <a:xfrm>
            <a:off x="2905647" y="2108393"/>
            <a:ext cx="2799300" cy="768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4" name="Google Shape;124;p22"/>
          <p:cNvSpPr txBox="1"/>
          <p:nvPr>
            <p:ph idx="1" type="subTitle"/>
          </p:nvPr>
        </p:nvSpPr>
        <p:spPr>
          <a:xfrm>
            <a:off x="3439053" y="2877288"/>
            <a:ext cx="2799300" cy="320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25" name="Google Shape;125;p22"/>
          <p:cNvSpPr txBox="1"/>
          <p:nvPr>
            <p:ph hasCustomPrompt="1" idx="2" type="title"/>
          </p:nvPr>
        </p:nvSpPr>
        <p:spPr>
          <a:xfrm>
            <a:off x="713225" y="714562"/>
            <a:ext cx="2799300" cy="768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6" name="Google Shape;126;p22"/>
          <p:cNvSpPr txBox="1"/>
          <p:nvPr>
            <p:ph idx="3" type="subTitle"/>
          </p:nvPr>
        </p:nvSpPr>
        <p:spPr>
          <a:xfrm>
            <a:off x="1246625" y="1483472"/>
            <a:ext cx="2799300" cy="320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27" name="Google Shape;127;p22"/>
          <p:cNvSpPr txBox="1"/>
          <p:nvPr>
            <p:ph hasCustomPrompt="1" idx="4" type="title"/>
          </p:nvPr>
        </p:nvSpPr>
        <p:spPr>
          <a:xfrm>
            <a:off x="5098064" y="3502243"/>
            <a:ext cx="2799300" cy="768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8" name="Google Shape;128;p22"/>
          <p:cNvSpPr txBox="1"/>
          <p:nvPr>
            <p:ph idx="5" type="subTitle"/>
          </p:nvPr>
        </p:nvSpPr>
        <p:spPr>
          <a:xfrm>
            <a:off x="5631464" y="4271138"/>
            <a:ext cx="2799300" cy="320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3"/>
          <p:cNvSpPr txBox="1"/>
          <p:nvPr>
            <p:ph type="title"/>
          </p:nvPr>
        </p:nvSpPr>
        <p:spPr>
          <a:xfrm>
            <a:off x="2347938" y="540000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1" name="Google Shape;131;p23"/>
          <p:cNvSpPr txBox="1"/>
          <p:nvPr>
            <p:ph idx="1" type="subTitle"/>
          </p:nvPr>
        </p:nvSpPr>
        <p:spPr>
          <a:xfrm>
            <a:off x="2347900" y="1645199"/>
            <a:ext cx="4448100" cy="12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32" name="Google Shape;132;p23"/>
          <p:cNvSpPr txBox="1"/>
          <p:nvPr/>
        </p:nvSpPr>
        <p:spPr>
          <a:xfrm>
            <a:off x="2099100" y="36119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CREDITS:</a:t>
            </a:r>
            <a:r>
              <a:rPr lang="en" sz="10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 This presentation template was created by </a:t>
            </a:r>
            <a:r>
              <a:rPr b="1" lang="en" sz="1000" u="sng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, and includes icons by </a:t>
            </a:r>
            <a:r>
              <a:rPr b="1" lang="en" sz="1000" u="sng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, and infographics &amp; images by </a:t>
            </a:r>
            <a:r>
              <a:rPr b="1" lang="en" sz="1000" u="sng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 </a:t>
            </a:r>
            <a:endParaRPr b="1" sz="1000" u="sng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4"/>
          <p:cNvPicPr preferRelativeResize="0"/>
          <p:nvPr/>
        </p:nvPicPr>
        <p:blipFill rotWithShape="1">
          <a:blip r:embed="rId2">
            <a:alphaModFix/>
          </a:blip>
          <a:srcRect b="7870" l="0" r="0" t="48981"/>
          <a:stretch/>
        </p:blipFill>
        <p:spPr>
          <a:xfrm flipH="1" rot="5400000">
            <a:off x="-242950" y="4198179"/>
            <a:ext cx="1205424" cy="521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4"/>
          <p:cNvPicPr preferRelativeResize="0"/>
          <p:nvPr/>
        </p:nvPicPr>
        <p:blipFill rotWithShape="1">
          <a:blip r:embed="rId3">
            <a:alphaModFix/>
          </a:blip>
          <a:srcRect b="12498" l="0" r="8958" t="4506"/>
          <a:stretch/>
        </p:blipFill>
        <p:spPr>
          <a:xfrm rot="-5400000">
            <a:off x="8095062" y="42659"/>
            <a:ext cx="1099076" cy="998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5"/>
          <p:cNvPicPr preferRelativeResize="0"/>
          <p:nvPr/>
        </p:nvPicPr>
        <p:blipFill rotWithShape="1">
          <a:blip r:embed="rId2">
            <a:alphaModFix/>
          </a:blip>
          <a:srcRect b="22373" l="8663" r="6316" t="12737"/>
          <a:stretch/>
        </p:blipFill>
        <p:spPr>
          <a:xfrm flipH="1" rot="-5400000">
            <a:off x="7988370" y="441912"/>
            <a:ext cx="1604975" cy="72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7" name="Google Shape;17;p4"/>
          <p:cNvSpPr txBox="1"/>
          <p:nvPr>
            <p:ph idx="1" type="body"/>
          </p:nvPr>
        </p:nvSpPr>
        <p:spPr>
          <a:xfrm>
            <a:off x="720000" y="1083501"/>
            <a:ext cx="7704000" cy="3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pic>
        <p:nvPicPr>
          <p:cNvPr id="18" name="Google Shape;18;p4"/>
          <p:cNvPicPr preferRelativeResize="0"/>
          <p:nvPr/>
        </p:nvPicPr>
        <p:blipFill rotWithShape="1">
          <a:blip r:embed="rId2">
            <a:alphaModFix/>
          </a:blip>
          <a:srcRect b="3542" l="0" r="0" t="8328"/>
          <a:stretch/>
        </p:blipFill>
        <p:spPr>
          <a:xfrm rot="5400000">
            <a:off x="-6062" y="4184939"/>
            <a:ext cx="1005326" cy="911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" name="Google Shape;21;p5"/>
          <p:cNvSpPr txBox="1"/>
          <p:nvPr>
            <p:ph idx="1" type="subTitle"/>
          </p:nvPr>
        </p:nvSpPr>
        <p:spPr>
          <a:xfrm>
            <a:off x="5012830" y="2574150"/>
            <a:ext cx="3145200" cy="136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2" type="subTitle"/>
          </p:nvPr>
        </p:nvSpPr>
        <p:spPr>
          <a:xfrm>
            <a:off x="985975" y="2574150"/>
            <a:ext cx="3145200" cy="136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3" type="subTitle"/>
          </p:nvPr>
        </p:nvSpPr>
        <p:spPr>
          <a:xfrm>
            <a:off x="985965" y="1961025"/>
            <a:ext cx="3145200" cy="48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4" name="Google Shape;24;p5"/>
          <p:cNvSpPr txBox="1"/>
          <p:nvPr>
            <p:ph idx="4" type="subTitle"/>
          </p:nvPr>
        </p:nvSpPr>
        <p:spPr>
          <a:xfrm>
            <a:off x="5012835" y="1961025"/>
            <a:ext cx="3145200" cy="48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pic>
        <p:nvPicPr>
          <p:cNvPr id="25" name="Google Shape;25;p5"/>
          <p:cNvPicPr preferRelativeResize="0"/>
          <p:nvPr/>
        </p:nvPicPr>
        <p:blipFill rotWithShape="1">
          <a:blip r:embed="rId2">
            <a:alphaModFix/>
          </a:blip>
          <a:srcRect b="3542" l="0" r="0" t="8328"/>
          <a:stretch/>
        </p:blipFill>
        <p:spPr>
          <a:xfrm flipH="1" rot="5400000">
            <a:off x="-6062" y="46764"/>
            <a:ext cx="1005326" cy="911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pic>
        <p:nvPicPr>
          <p:cNvPr id="28" name="Google Shape;28;p6"/>
          <p:cNvPicPr preferRelativeResize="0"/>
          <p:nvPr/>
        </p:nvPicPr>
        <p:blipFill rotWithShape="1">
          <a:blip r:embed="rId2">
            <a:alphaModFix/>
          </a:blip>
          <a:srcRect b="7870" l="0" r="0" t="48981"/>
          <a:stretch/>
        </p:blipFill>
        <p:spPr>
          <a:xfrm flipH="1" rot="5400000">
            <a:off x="-232100" y="4145304"/>
            <a:ext cx="1205424" cy="521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Google Shape;29;p6"/>
          <p:cNvPicPr preferRelativeResize="0"/>
          <p:nvPr/>
        </p:nvPicPr>
        <p:blipFill rotWithShape="1">
          <a:blip r:embed="rId3">
            <a:alphaModFix/>
          </a:blip>
          <a:srcRect b="4512" l="0" r="0" t="4503"/>
          <a:stretch/>
        </p:blipFill>
        <p:spPr>
          <a:xfrm rot="-5400000">
            <a:off x="8095856" y="-55600"/>
            <a:ext cx="1207250" cy="109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/>
          <p:nvPr>
            <p:ph type="title"/>
          </p:nvPr>
        </p:nvSpPr>
        <p:spPr>
          <a:xfrm>
            <a:off x="735775" y="844050"/>
            <a:ext cx="4614900" cy="102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7"/>
          <p:cNvSpPr txBox="1"/>
          <p:nvPr>
            <p:ph idx="1" type="subTitle"/>
          </p:nvPr>
        </p:nvSpPr>
        <p:spPr>
          <a:xfrm>
            <a:off x="735775" y="2031450"/>
            <a:ext cx="4614900" cy="22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AutoNum type="arabicPeriod"/>
              <a:defRPr/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romanLcPeriod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rabicPeriod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rabicPeriod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lphaLcPeriod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9pPr>
          </a:lstStyle>
          <a:p/>
        </p:txBody>
      </p:sp>
      <p:sp>
        <p:nvSpPr>
          <p:cNvPr id="33" name="Google Shape;33;p7"/>
          <p:cNvSpPr/>
          <p:nvPr>
            <p:ph idx="2" type="pic"/>
          </p:nvPr>
        </p:nvSpPr>
        <p:spPr>
          <a:xfrm>
            <a:off x="5643775" y="539500"/>
            <a:ext cx="2787000" cy="4064400"/>
          </a:xfrm>
          <a:prstGeom prst="round2SameRect">
            <a:avLst>
              <a:gd fmla="val 50000" name="adj1"/>
              <a:gd fmla="val 0" name="adj2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/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 txBox="1"/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1" name="Google Shape;41;p10"/>
          <p:cNvSpPr txBox="1"/>
          <p:nvPr>
            <p:ph type="title"/>
          </p:nvPr>
        </p:nvSpPr>
        <p:spPr>
          <a:xfrm>
            <a:off x="1948800" y="4014450"/>
            <a:ext cx="5246400" cy="441600"/>
          </a:xfrm>
          <a:prstGeom prst="rect">
            <a:avLst/>
          </a:prstGeom>
          <a:solidFill>
            <a:schemeClr val="accent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5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bert Sans"/>
              <a:buNone/>
              <a:defRPr b="1" sz="3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b="1" sz="30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b="1" sz="30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b="1" sz="30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b="1" sz="30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b="1" sz="30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b="1" sz="30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b="1" sz="30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b="1" sz="30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Work Sans"/>
              <a:buChar char="●"/>
              <a:defRPr sz="12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Work Sans"/>
              <a:buChar char="○"/>
              <a:defRPr sz="12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Work Sans"/>
              <a:buChar char="■"/>
              <a:defRPr sz="12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Work Sans"/>
              <a:buChar char="●"/>
              <a:defRPr sz="12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Work Sans"/>
              <a:buChar char="○"/>
              <a:defRPr sz="12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Work Sans"/>
              <a:buChar char="■"/>
              <a:defRPr sz="12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Work Sans"/>
              <a:buChar char="●"/>
              <a:defRPr sz="12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Work Sans"/>
              <a:buChar char="○"/>
              <a:defRPr sz="12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Work Sans"/>
              <a:buChar char="■"/>
              <a:defRPr sz="12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1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Relationship Id="rId4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jpg"/><Relationship Id="rId4" Type="http://schemas.openxmlformats.org/officeDocument/2006/relationships/image" Target="../media/image7.png"/><Relationship Id="rId5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6"/>
          <p:cNvSpPr txBox="1"/>
          <p:nvPr>
            <p:ph type="ctrTitle"/>
          </p:nvPr>
        </p:nvSpPr>
        <p:spPr>
          <a:xfrm>
            <a:off x="864450" y="1770925"/>
            <a:ext cx="6651900" cy="190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latin typeface="Arial"/>
                <a:ea typeface="Arial"/>
                <a:cs typeface="Arial"/>
                <a:sym typeface="Arial"/>
              </a:rPr>
              <a:t>MCQ Answer Script Marking (OCR)</a:t>
            </a:r>
            <a:endParaRPr b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26"/>
          <p:cNvSpPr txBox="1"/>
          <p:nvPr>
            <p:ph idx="1" type="subTitle"/>
          </p:nvPr>
        </p:nvSpPr>
        <p:spPr>
          <a:xfrm>
            <a:off x="3146500" y="3963950"/>
            <a:ext cx="41934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pic>
        <p:nvPicPr>
          <p:cNvPr id="144" name="Google Shape;144;p26"/>
          <p:cNvPicPr preferRelativeResize="0"/>
          <p:nvPr/>
        </p:nvPicPr>
        <p:blipFill rotWithShape="1">
          <a:blip r:embed="rId3">
            <a:alphaModFix/>
          </a:blip>
          <a:srcRect b="22372" l="214" r="6318" t="0"/>
          <a:stretch/>
        </p:blipFill>
        <p:spPr>
          <a:xfrm rot="-5400000">
            <a:off x="6947463" y="1851312"/>
            <a:ext cx="2975850" cy="1454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5" name="Google Shape;145;p26"/>
          <p:cNvCxnSpPr/>
          <p:nvPr/>
        </p:nvCxnSpPr>
        <p:spPr>
          <a:xfrm>
            <a:off x="864450" y="4201850"/>
            <a:ext cx="17940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46" name="Google Shape;146;p26"/>
          <p:cNvPicPr preferRelativeResize="0"/>
          <p:nvPr/>
        </p:nvPicPr>
        <p:blipFill rotWithShape="1">
          <a:blip r:embed="rId4">
            <a:alphaModFix/>
          </a:blip>
          <a:srcRect b="6638" l="31320" r="9651" t="3409"/>
          <a:stretch/>
        </p:blipFill>
        <p:spPr>
          <a:xfrm>
            <a:off x="0" y="138650"/>
            <a:ext cx="1165474" cy="22219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5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207" name="Google Shape;207;p35"/>
          <p:cNvSpPr txBox="1"/>
          <p:nvPr>
            <p:ph idx="5" type="subTitle"/>
          </p:nvPr>
        </p:nvSpPr>
        <p:spPr>
          <a:xfrm>
            <a:off x="720013" y="1112200"/>
            <a:ext cx="8025000" cy="572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Arial"/>
                <a:ea typeface="Arial"/>
                <a:cs typeface="Arial"/>
                <a:sym typeface="Arial"/>
              </a:rPr>
              <a:t>Contour Detection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8" name="Google Shape;20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05925" y="1608925"/>
            <a:ext cx="3132149" cy="315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6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214" name="Google Shape;214;p36"/>
          <p:cNvSpPr txBox="1"/>
          <p:nvPr>
            <p:ph idx="5" type="subTitle"/>
          </p:nvPr>
        </p:nvSpPr>
        <p:spPr>
          <a:xfrm>
            <a:off x="720013" y="1112200"/>
            <a:ext cx="8025000" cy="572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Arial"/>
                <a:ea typeface="Arial"/>
                <a:cs typeface="Arial"/>
                <a:sym typeface="Arial"/>
              </a:rPr>
              <a:t>Selecting the main rectangles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5" name="Google Shape;21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20523" y="1565450"/>
            <a:ext cx="3224000" cy="320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7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221" name="Google Shape;221;p37"/>
          <p:cNvSpPr txBox="1"/>
          <p:nvPr>
            <p:ph idx="5" type="subTitle"/>
          </p:nvPr>
        </p:nvSpPr>
        <p:spPr>
          <a:xfrm>
            <a:off x="720013" y="1112200"/>
            <a:ext cx="8025000" cy="572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Arial"/>
                <a:ea typeface="Arial"/>
                <a:cs typeface="Arial"/>
                <a:sym typeface="Arial"/>
              </a:rPr>
              <a:t>Warp and threshold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2" name="Google Shape;22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62514" y="1489325"/>
            <a:ext cx="3140025" cy="3169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8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228" name="Google Shape;228;p38"/>
          <p:cNvSpPr txBox="1"/>
          <p:nvPr>
            <p:ph idx="5" type="subTitle"/>
          </p:nvPr>
        </p:nvSpPr>
        <p:spPr>
          <a:xfrm>
            <a:off x="720013" y="1112200"/>
            <a:ext cx="8025000" cy="572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Arial"/>
                <a:ea typeface="Arial"/>
                <a:cs typeface="Arial"/>
                <a:sym typeface="Arial"/>
              </a:rPr>
              <a:t>Grid and mark answers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9" name="Google Shape;229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1975" y="1608950"/>
            <a:ext cx="3161083" cy="315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9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235" name="Google Shape;235;p39"/>
          <p:cNvSpPr txBox="1"/>
          <p:nvPr>
            <p:ph idx="5" type="subTitle"/>
          </p:nvPr>
        </p:nvSpPr>
        <p:spPr>
          <a:xfrm>
            <a:off x="720013" y="1112200"/>
            <a:ext cx="8025000" cy="572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Arial"/>
                <a:ea typeface="Arial"/>
                <a:cs typeface="Arial"/>
                <a:sym typeface="Arial"/>
              </a:rPr>
              <a:t>Final result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6" name="Google Shape;236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33775" y="1358850"/>
            <a:ext cx="3465000" cy="344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0"/>
          <p:cNvSpPr txBox="1"/>
          <p:nvPr>
            <p:ph type="title"/>
          </p:nvPr>
        </p:nvSpPr>
        <p:spPr>
          <a:xfrm>
            <a:off x="589500" y="4307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242" name="Google Shape;242;p40"/>
          <p:cNvSpPr txBox="1"/>
          <p:nvPr>
            <p:ph idx="5" type="subTitle"/>
          </p:nvPr>
        </p:nvSpPr>
        <p:spPr>
          <a:xfrm>
            <a:off x="720000" y="1307925"/>
            <a:ext cx="8025000" cy="3524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Arial"/>
                <a:ea typeface="Arial"/>
                <a:cs typeface="Arial"/>
                <a:sym typeface="Arial"/>
              </a:rPr>
              <a:t>Final result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3" name="Google Shape;243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2775" y="1646350"/>
            <a:ext cx="6161049" cy="318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1"/>
          <p:cNvSpPr txBox="1"/>
          <p:nvPr>
            <p:ph type="title"/>
          </p:nvPr>
        </p:nvSpPr>
        <p:spPr>
          <a:xfrm>
            <a:off x="589500" y="4307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249" name="Google Shape;249;p41"/>
          <p:cNvSpPr txBox="1"/>
          <p:nvPr>
            <p:ph idx="5" type="subTitle"/>
          </p:nvPr>
        </p:nvSpPr>
        <p:spPr>
          <a:xfrm>
            <a:off x="720000" y="1307925"/>
            <a:ext cx="8025000" cy="3524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Arial"/>
                <a:ea typeface="Arial"/>
                <a:cs typeface="Arial"/>
                <a:sym typeface="Arial"/>
              </a:rPr>
              <a:t>Challenges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b="0" lang="en" sz="1600">
                <a:latin typeface="Arial"/>
                <a:ea typeface="Arial"/>
                <a:cs typeface="Arial"/>
                <a:sym typeface="Arial"/>
              </a:rPr>
              <a:t>When the image not properly scanned, it’s difficult to identify contours</a:t>
            </a:r>
            <a:endParaRPr b="0" sz="1600"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b="0" lang="en" sz="1600">
                <a:latin typeface="Arial"/>
                <a:ea typeface="Arial"/>
                <a:cs typeface="Arial"/>
                <a:sym typeface="Arial"/>
              </a:rPr>
              <a:t>Moving from MATLAB to python with openCV.</a:t>
            </a:r>
            <a:endParaRPr b="0" sz="16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00">
              <a:latin typeface="Arial"/>
              <a:ea typeface="Arial"/>
              <a:cs typeface="Arial"/>
              <a:sym typeface="Arial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2"/>
          <p:cNvSpPr txBox="1"/>
          <p:nvPr>
            <p:ph type="title"/>
          </p:nvPr>
        </p:nvSpPr>
        <p:spPr>
          <a:xfrm>
            <a:off x="2164638" y="1076750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255" name="Google Shape;255;p42"/>
          <p:cNvSpPr txBox="1"/>
          <p:nvPr>
            <p:ph idx="1" type="subTitle"/>
          </p:nvPr>
        </p:nvSpPr>
        <p:spPr>
          <a:xfrm>
            <a:off x="2260950" y="2874499"/>
            <a:ext cx="4448100" cy="54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/>
              <a:t>A</a:t>
            </a:r>
            <a:r>
              <a:rPr b="1" lang="en" sz="2300"/>
              <a:t>ny questions?</a:t>
            </a:r>
            <a:endParaRPr b="1" sz="2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6" name="Google Shape;256;p42"/>
          <p:cNvPicPr preferRelativeResize="0"/>
          <p:nvPr/>
        </p:nvPicPr>
        <p:blipFill rotWithShape="1">
          <a:blip r:embed="rId3">
            <a:alphaModFix/>
          </a:blip>
          <a:srcRect b="22372" l="8663" r="6316" t="0"/>
          <a:stretch/>
        </p:blipFill>
        <p:spPr>
          <a:xfrm flipH="1" rot="5400000">
            <a:off x="-633396" y="2793601"/>
            <a:ext cx="2706824" cy="1454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7" name="Google Shape;257;p42"/>
          <p:cNvCxnSpPr/>
          <p:nvPr/>
        </p:nvCxnSpPr>
        <p:spPr>
          <a:xfrm>
            <a:off x="7021325" y="925675"/>
            <a:ext cx="9492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8" name="Google Shape;258;p42"/>
          <p:cNvCxnSpPr/>
          <p:nvPr/>
        </p:nvCxnSpPr>
        <p:spPr>
          <a:xfrm>
            <a:off x="713225" y="540600"/>
            <a:ext cx="0" cy="11046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59" name="Google Shape;259;p42"/>
          <p:cNvPicPr preferRelativeResize="0"/>
          <p:nvPr/>
        </p:nvPicPr>
        <p:blipFill rotWithShape="1">
          <a:blip r:embed="rId4">
            <a:alphaModFix/>
          </a:blip>
          <a:srcRect b="6638" l="31320" r="9651" t="3409"/>
          <a:stretch/>
        </p:blipFill>
        <p:spPr>
          <a:xfrm flipH="1">
            <a:off x="8064177" y="24650"/>
            <a:ext cx="1107148" cy="2110802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42"/>
          <p:cNvSpPr/>
          <p:nvPr/>
        </p:nvSpPr>
        <p:spPr>
          <a:xfrm>
            <a:off x="1948650" y="3473225"/>
            <a:ext cx="5072700" cy="8700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7"/>
          <p:cNvSpPr txBox="1"/>
          <p:nvPr>
            <p:ph type="title"/>
          </p:nvPr>
        </p:nvSpPr>
        <p:spPr>
          <a:xfrm>
            <a:off x="4017850" y="1674325"/>
            <a:ext cx="4155000" cy="204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What will be presented</a:t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0" lang="en" sz="1800"/>
              <a:t>Project brief and objectives</a:t>
            </a:r>
            <a:endParaRPr b="0"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0" lang="en" sz="1800"/>
              <a:t>Methodology</a:t>
            </a:r>
            <a:endParaRPr b="0"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0" lang="en" sz="1800"/>
              <a:t>Results</a:t>
            </a:r>
            <a:endParaRPr b="0"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0" lang="en" sz="1800"/>
              <a:t>Conclusion</a:t>
            </a:r>
            <a:endParaRPr b="0" sz="1800"/>
          </a:p>
        </p:txBody>
      </p:sp>
      <p:pic>
        <p:nvPicPr>
          <p:cNvPr id="152" name="Google Shape;152;p27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0" l="28710" r="28705" t="0"/>
          <a:stretch/>
        </p:blipFill>
        <p:spPr>
          <a:xfrm>
            <a:off x="873313" y="539500"/>
            <a:ext cx="2760600" cy="4064400"/>
          </a:xfrm>
          <a:prstGeom prst="round2SameRect">
            <a:avLst>
              <a:gd fmla="val 16667" name="adj1"/>
              <a:gd fmla="val 0" name="adj2"/>
            </a:avLst>
          </a:prstGeom>
        </p:spPr>
      </p:pic>
      <p:cxnSp>
        <p:nvCxnSpPr>
          <p:cNvPr id="153" name="Google Shape;153;p27"/>
          <p:cNvCxnSpPr/>
          <p:nvPr/>
        </p:nvCxnSpPr>
        <p:spPr>
          <a:xfrm>
            <a:off x="4115688" y="1200275"/>
            <a:ext cx="19452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54" name="Google Shape;154;p27"/>
          <p:cNvPicPr preferRelativeResize="0"/>
          <p:nvPr/>
        </p:nvPicPr>
        <p:blipFill rotWithShape="1">
          <a:blip r:embed="rId4">
            <a:alphaModFix/>
          </a:blip>
          <a:srcRect b="0" l="816" r="826" t="4003"/>
          <a:stretch/>
        </p:blipFill>
        <p:spPr>
          <a:xfrm flipH="1" rot="-5400000">
            <a:off x="7129413" y="79437"/>
            <a:ext cx="1965724" cy="191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7"/>
          <p:cNvPicPr preferRelativeResize="0"/>
          <p:nvPr/>
        </p:nvPicPr>
        <p:blipFill rotWithShape="1">
          <a:blip r:embed="rId5">
            <a:alphaModFix/>
          </a:blip>
          <a:srcRect b="1816" l="214" r="6318" t="0"/>
          <a:stretch/>
        </p:blipFill>
        <p:spPr>
          <a:xfrm flipH="1" rot="10800000">
            <a:off x="-238300" y="3568475"/>
            <a:ext cx="2381625" cy="1472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8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r>
              <a:rPr lang="en"/>
              <a:t>he project and its objectives</a:t>
            </a:r>
            <a:endParaRPr/>
          </a:p>
        </p:txBody>
      </p:sp>
      <p:sp>
        <p:nvSpPr>
          <p:cNvPr id="161" name="Google Shape;161;p28"/>
          <p:cNvSpPr txBox="1"/>
          <p:nvPr>
            <p:ph idx="2" type="subTitle"/>
          </p:nvPr>
        </p:nvSpPr>
        <p:spPr>
          <a:xfrm>
            <a:off x="899000" y="2095700"/>
            <a:ext cx="7617600" cy="209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Python and OpenCV based </a:t>
            </a:r>
            <a:r>
              <a:rPr lang="en" sz="1800">
                <a:latin typeface="Arial"/>
                <a:ea typeface="Arial"/>
                <a:cs typeface="Arial"/>
                <a:sym typeface="Arial"/>
              </a:rPr>
              <a:t>project.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Program accepts a picture of an answer script.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Detect rectangles and then marks on the selected areas.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Gives the marks out of 100%.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Marks the correct and wrong answers on the image.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28"/>
          <p:cNvSpPr txBox="1"/>
          <p:nvPr>
            <p:ph idx="3" type="subTitle"/>
          </p:nvPr>
        </p:nvSpPr>
        <p:spPr>
          <a:xfrm>
            <a:off x="844590" y="1439050"/>
            <a:ext cx="3145200" cy="48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Project brief</a:t>
            </a:r>
            <a:endParaRPr sz="2300"/>
          </a:p>
        </p:txBody>
      </p:sp>
      <p:pic>
        <p:nvPicPr>
          <p:cNvPr id="163" name="Google Shape;163;p28"/>
          <p:cNvPicPr preferRelativeResize="0"/>
          <p:nvPr/>
        </p:nvPicPr>
        <p:blipFill rotWithShape="1">
          <a:blip r:embed="rId3">
            <a:alphaModFix/>
          </a:blip>
          <a:srcRect b="49997" l="0" r="0" t="6136"/>
          <a:stretch/>
        </p:blipFill>
        <p:spPr>
          <a:xfrm>
            <a:off x="3306875" y="4083017"/>
            <a:ext cx="2530250" cy="1084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9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Objectives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9"/>
          <p:cNvSpPr txBox="1"/>
          <p:nvPr>
            <p:ph idx="1" type="subTitle"/>
          </p:nvPr>
        </p:nvSpPr>
        <p:spPr>
          <a:xfrm>
            <a:off x="796175" y="1787800"/>
            <a:ext cx="7704000" cy="17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Try to implement a OpenCV based real-time MCQ marking system design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Reduce the time takes to markup the answer scripts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Reduce the mistakes that can happen when marking manually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Can use in any laptop / device that can run python</a:t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</p:txBody>
      </p:sp>
      <p:sp>
        <p:nvSpPr>
          <p:cNvPr id="175" name="Google Shape;175;p30"/>
          <p:cNvSpPr txBox="1"/>
          <p:nvPr>
            <p:ph idx="5" type="subTitle"/>
          </p:nvPr>
        </p:nvSpPr>
        <p:spPr>
          <a:xfrm>
            <a:off x="720000" y="1429450"/>
            <a:ext cx="8025000" cy="3011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Arial"/>
                <a:ea typeface="Arial"/>
                <a:cs typeface="Arial"/>
                <a:sym typeface="Arial"/>
              </a:rPr>
              <a:t>Common operators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Arial"/>
              <a:buChar char="●"/>
            </a:pPr>
            <a:r>
              <a:rPr b="0" lang="en" sz="1700">
                <a:latin typeface="Arial"/>
                <a:ea typeface="Arial"/>
                <a:cs typeface="Arial"/>
                <a:sym typeface="Arial"/>
              </a:rPr>
              <a:t> Grayscale </a:t>
            </a:r>
            <a:r>
              <a:rPr b="0" lang="en" sz="1700">
                <a:latin typeface="Arial"/>
                <a:ea typeface="Arial"/>
                <a:cs typeface="Arial"/>
                <a:sym typeface="Arial"/>
              </a:rPr>
              <a:t>conversion</a:t>
            </a:r>
            <a:r>
              <a:rPr b="0" lang="en" sz="1700">
                <a:latin typeface="Arial"/>
                <a:ea typeface="Arial"/>
                <a:cs typeface="Arial"/>
                <a:sym typeface="Arial"/>
              </a:rPr>
              <a:t>, resizing the image, and imshow (show output image)</a:t>
            </a:r>
            <a:endParaRPr b="0" sz="17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7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Arial"/>
                <a:ea typeface="Arial"/>
                <a:cs typeface="Arial"/>
                <a:sym typeface="Arial"/>
              </a:rPr>
              <a:t>Canny operator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250">
              <a:solidFill>
                <a:srgbClr val="B4B4B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Arial"/>
              <a:buChar char="●"/>
            </a:pPr>
            <a:r>
              <a:rPr b="0" lang="en" sz="1700">
                <a:latin typeface="Arial"/>
                <a:ea typeface="Arial"/>
                <a:cs typeface="Arial"/>
                <a:sym typeface="Arial"/>
              </a:rPr>
              <a:t>imgCanny = cv2.Canny(imgBlur, 10, 70)</a:t>
            </a:r>
            <a:endParaRPr b="0" sz="1700"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Arial"/>
              <a:buChar char="●"/>
            </a:pPr>
            <a:r>
              <a:rPr b="0" lang="en" sz="1700">
                <a:latin typeface="Arial"/>
                <a:ea typeface="Arial"/>
                <a:cs typeface="Arial"/>
                <a:sym typeface="Arial"/>
              </a:rPr>
              <a:t>Canny operator used to identify the edges main parts of the image.</a:t>
            </a:r>
            <a:endParaRPr b="0" sz="1700"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Arial"/>
              <a:buChar char="●"/>
            </a:pPr>
            <a:r>
              <a:rPr b="0" lang="en" sz="1700">
                <a:latin typeface="Arial"/>
                <a:ea typeface="Arial"/>
                <a:cs typeface="Arial"/>
                <a:sym typeface="Arial"/>
              </a:rPr>
              <a:t>Because Canny uses hysteresis thresholding and non-maximum suppression, the resulting edges are usually thinner and more linked.</a:t>
            </a:r>
            <a:endParaRPr b="0" sz="17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1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</p:txBody>
      </p:sp>
      <p:sp>
        <p:nvSpPr>
          <p:cNvPr id="181" name="Google Shape;181;p31"/>
          <p:cNvSpPr txBox="1"/>
          <p:nvPr>
            <p:ph idx="5" type="subTitle"/>
          </p:nvPr>
        </p:nvSpPr>
        <p:spPr>
          <a:xfrm>
            <a:off x="720000" y="1396825"/>
            <a:ext cx="8025000" cy="27072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Arial"/>
                <a:ea typeface="Arial"/>
                <a:cs typeface="Arial"/>
                <a:sym typeface="Arial"/>
              </a:rPr>
              <a:t>Find contours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Arial"/>
              <a:buChar char="●"/>
            </a:pPr>
            <a:r>
              <a:rPr b="0" lang="en" sz="1700">
                <a:latin typeface="Arial"/>
                <a:ea typeface="Arial"/>
                <a:cs typeface="Arial"/>
                <a:sym typeface="Arial"/>
              </a:rPr>
              <a:t>contours, hierarchy = cv2.findContours()</a:t>
            </a:r>
            <a:endParaRPr b="0" sz="1700"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Arial"/>
              <a:buChar char="●"/>
            </a:pPr>
            <a:r>
              <a:rPr b="0" lang="en" sz="1700">
                <a:latin typeface="Arial"/>
                <a:ea typeface="Arial"/>
                <a:cs typeface="Arial"/>
                <a:sym typeface="Arial"/>
              </a:rPr>
              <a:t>Find all the available contours</a:t>
            </a:r>
            <a:endParaRPr b="0" sz="1700"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Arial"/>
              <a:buChar char="●"/>
            </a:pPr>
            <a:r>
              <a:rPr b="0" lang="en" sz="1700">
                <a:latin typeface="Arial"/>
                <a:ea typeface="Arial"/>
                <a:cs typeface="Arial"/>
                <a:sym typeface="Arial"/>
              </a:rPr>
              <a:t>rectCon = tools.rectContour(contours)</a:t>
            </a:r>
            <a:endParaRPr b="0" sz="1700"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Arial"/>
              <a:buChar char="●"/>
            </a:pPr>
            <a:r>
              <a:rPr b="0" lang="en" sz="1700">
                <a:latin typeface="Arial"/>
                <a:ea typeface="Arial"/>
                <a:cs typeface="Arial"/>
                <a:sym typeface="Arial"/>
              </a:rPr>
              <a:t>Find and get array of all the rectangular contours</a:t>
            </a:r>
            <a:endParaRPr b="0" sz="17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7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2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</p:txBody>
      </p:sp>
      <p:sp>
        <p:nvSpPr>
          <p:cNvPr id="187" name="Google Shape;187;p32"/>
          <p:cNvSpPr txBox="1"/>
          <p:nvPr>
            <p:ph idx="5" type="subTitle"/>
          </p:nvPr>
        </p:nvSpPr>
        <p:spPr>
          <a:xfrm>
            <a:off x="720000" y="1265750"/>
            <a:ext cx="8025000" cy="2772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Arial"/>
                <a:ea typeface="Arial"/>
                <a:cs typeface="Arial"/>
                <a:sym typeface="Arial"/>
              </a:rPr>
              <a:t>Warp transformation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Arial"/>
              <a:buChar char="●"/>
            </a:pPr>
            <a:r>
              <a:rPr b="0" lang="en" sz="1700">
                <a:latin typeface="Arial"/>
                <a:ea typeface="Arial"/>
                <a:cs typeface="Arial"/>
                <a:sym typeface="Arial"/>
              </a:rPr>
              <a:t>cv2.getPerspectiveTransform()</a:t>
            </a:r>
            <a:endParaRPr b="0" sz="1700"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Arial"/>
              <a:buChar char="●"/>
            </a:pPr>
            <a:r>
              <a:rPr b="0" lang="en" sz="1700">
                <a:latin typeface="Arial"/>
                <a:ea typeface="Arial"/>
                <a:cs typeface="Arial"/>
                <a:sym typeface="Arial"/>
              </a:rPr>
              <a:t>cv2.warpPerspective()</a:t>
            </a:r>
            <a:endParaRPr b="0" sz="17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700"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Arial"/>
              <a:buChar char="●"/>
            </a:pPr>
            <a:r>
              <a:rPr b="0" lang="en" sz="1700">
                <a:latin typeface="Arial"/>
                <a:ea typeface="Arial"/>
                <a:cs typeface="Arial"/>
                <a:sym typeface="Arial"/>
              </a:rPr>
              <a:t>cv2.getPerspectiveTransform() -&gt; use to get transformation matrix</a:t>
            </a:r>
            <a:endParaRPr b="0" sz="1700"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Arial"/>
              <a:buChar char="●"/>
            </a:pPr>
            <a:r>
              <a:rPr b="0" lang="en" sz="1700">
                <a:latin typeface="Arial"/>
                <a:ea typeface="Arial"/>
                <a:cs typeface="Arial"/>
                <a:sym typeface="Arial"/>
              </a:rPr>
              <a:t>cv2.warpPerspective() -&gt; apply warp transformation</a:t>
            </a:r>
            <a:endParaRPr b="0" sz="1700"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Arial"/>
              <a:buChar char="●"/>
            </a:pPr>
            <a:r>
              <a:rPr b="0" lang="en" sz="1700">
                <a:latin typeface="Arial"/>
                <a:ea typeface="Arial"/>
                <a:cs typeface="Arial"/>
                <a:sym typeface="Arial"/>
              </a:rPr>
              <a:t>Warp transformation use to change the image shape</a:t>
            </a:r>
            <a:endParaRPr b="0" sz="17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8" name="Google Shape;18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38875" y="1046975"/>
            <a:ext cx="4259274" cy="18015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3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</p:txBody>
      </p:sp>
      <p:sp>
        <p:nvSpPr>
          <p:cNvPr id="194" name="Google Shape;194;p33"/>
          <p:cNvSpPr txBox="1"/>
          <p:nvPr>
            <p:ph idx="5" type="subTitle"/>
          </p:nvPr>
        </p:nvSpPr>
        <p:spPr>
          <a:xfrm>
            <a:off x="720000" y="1265750"/>
            <a:ext cx="8025000" cy="35124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Arial"/>
                <a:ea typeface="Arial"/>
                <a:cs typeface="Arial"/>
                <a:sym typeface="Arial"/>
              </a:rPr>
              <a:t>Threshold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Arial"/>
              <a:buChar char="●"/>
            </a:pPr>
            <a:r>
              <a:rPr b="0" lang="en" sz="1700">
                <a:latin typeface="Arial"/>
                <a:ea typeface="Arial"/>
                <a:cs typeface="Arial"/>
                <a:sym typeface="Arial"/>
              </a:rPr>
              <a:t>cv2.threshold()</a:t>
            </a:r>
            <a:endParaRPr b="0" sz="1700"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Arial"/>
              <a:buChar char="●"/>
            </a:pPr>
            <a:r>
              <a:rPr b="0" lang="en" sz="1700">
                <a:latin typeface="Arial"/>
                <a:ea typeface="Arial"/>
                <a:cs typeface="Arial"/>
                <a:sym typeface="Arial"/>
              </a:rPr>
              <a:t>Apply threshold on selected area of the images.</a:t>
            </a:r>
            <a:endParaRPr b="0" sz="1700"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Arial"/>
              <a:buChar char="●"/>
            </a:pPr>
            <a:r>
              <a:rPr b="0" lang="en" sz="1700">
                <a:latin typeface="Arial"/>
                <a:ea typeface="Arial"/>
                <a:cs typeface="Arial"/>
                <a:sym typeface="Arial"/>
              </a:rPr>
              <a:t>Make it easy to identify the OCR marks on the image</a:t>
            </a:r>
            <a:endParaRPr b="0" sz="17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7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Arial"/>
                <a:ea typeface="Arial"/>
                <a:cs typeface="Arial"/>
                <a:sym typeface="Arial"/>
              </a:rPr>
              <a:t>Add weighted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Arial"/>
              <a:buChar char="●"/>
            </a:pPr>
            <a:r>
              <a:rPr b="0" lang="en" sz="1700">
                <a:latin typeface="Arial"/>
                <a:ea typeface="Arial"/>
                <a:cs typeface="Arial"/>
                <a:sym typeface="Arial"/>
              </a:rPr>
              <a:t>cv2.addWeighted()</a:t>
            </a:r>
            <a:endParaRPr b="0" sz="1700"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Arial"/>
              <a:buChar char="●"/>
            </a:pPr>
            <a:r>
              <a:rPr b="0" lang="en" sz="1700">
                <a:latin typeface="Arial"/>
                <a:ea typeface="Arial"/>
                <a:cs typeface="Arial"/>
                <a:sym typeface="Arial"/>
              </a:rPr>
              <a:t>Use to multiply image with original image</a:t>
            </a:r>
            <a:endParaRPr b="0" sz="17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4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200" name="Google Shape;200;p34"/>
          <p:cNvSpPr txBox="1"/>
          <p:nvPr>
            <p:ph idx="5" type="subTitle"/>
          </p:nvPr>
        </p:nvSpPr>
        <p:spPr>
          <a:xfrm>
            <a:off x="720013" y="1112200"/>
            <a:ext cx="8025000" cy="572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Arial"/>
                <a:ea typeface="Arial"/>
                <a:cs typeface="Arial"/>
                <a:sym typeface="Arial"/>
              </a:rPr>
              <a:t>Canny Operator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1" name="Google Shape;20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31313" y="1514350"/>
            <a:ext cx="3202375" cy="3239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esign Inspiration Project Proposal by Slidesgo">
  <a:themeElements>
    <a:clrScheme name="Simple Light">
      <a:dk1>
        <a:srgbClr val="272727"/>
      </a:dk1>
      <a:lt1>
        <a:srgbClr val="F3F3F3"/>
      </a:lt1>
      <a:dk2>
        <a:srgbClr val="FF7BFF"/>
      </a:dk2>
      <a:lt2>
        <a:srgbClr val="FFD3F1"/>
      </a:lt2>
      <a:accent1>
        <a:srgbClr val="4A86E8"/>
      </a:accent1>
      <a:accent2>
        <a:srgbClr val="BAD4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7272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